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7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5182" autoAdjust="0"/>
  </p:normalViewPr>
  <p:slideViewPr>
    <p:cSldViewPr>
      <p:cViewPr varScale="1">
        <p:scale>
          <a:sx n="59" d="100"/>
          <a:sy n="59" d="100"/>
        </p:scale>
        <p:origin x="93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EE41D-E020-379C-1D8E-F5E29CD57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77852-70EB-08A6-42C5-642C9DDD7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5D6DE-ACAB-8D79-3796-CE1F28A80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75B2A-5C6F-400A-A323-55DA7350E2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0562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0BBA0-47C4-7CCF-74AF-E17B70CA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F224AE-E65B-7FFB-26B6-9C0A17233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D6138-47B5-37F6-B434-29733651D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DFA8A-79BD-4584-AF3F-DBE837CF37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0846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896FC5-65BE-A0D9-A6DF-A0306F4B9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91538-C3E1-77FC-62D7-3D28CC662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F1DF78-C4DC-67AD-CE9F-1F6C59983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00934-53AB-4A96-A83B-1427978294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664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88498C-2FED-D8F6-E300-77F8A9858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4581C4-9450-60B5-2E5B-549691850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52F4EA-81E8-B857-EBE1-0B214AFE2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CA9F1-EA93-4014-B003-B42916DF06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1758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2331A-4F56-3876-AF3F-F80DBAFEC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EDB94-471C-B2A8-0ED4-234916144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132E49-F8DB-8224-31C0-E2DB8A150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945FC-0D89-4E7C-AF24-66E36C0C3D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469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4F0BC0-7033-2E5C-79E1-5E57E298C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D4FC16-96CA-1183-85AB-AB802B91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BC51C5-EF71-3415-2F3A-6781958F8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C5722-CF07-40E4-BFBC-F5AE6631F4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348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30A4688-06BB-1246-3012-50FCA32EC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2BCA190-83D1-E802-98B5-7454F2A98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C3F0515-7ABA-A25E-D87B-D05671395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9F4CA-912B-49BB-905D-CCE6D3378F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416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50AD21F-C1CA-0A88-A54E-93EADEE5B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818B633-A3FA-5DCA-810A-788B909A2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13EBE2-D13D-9662-1381-302C3023C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77C9B-4495-4797-BAD5-B329784434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12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FAEA557-496A-8B7D-1422-C225D08A8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D961802-4174-F1F1-6658-E23E96F32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DC44DD-CE13-6703-D28F-4D2CCE0D9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D6E72-FE73-4905-8690-3ABA25C240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62A2C1C-A105-41F7-E3D1-58A35FD31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D31AA8-1405-650C-C0BD-C77B8F74F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692466-EF19-7223-E6DB-AF275173D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2BC0D-9943-4B44-91CD-6EF85D3811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39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A3FD39-6CF5-CC81-9626-5B194F0A7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DF2488-2A66-C18F-5552-2FFB12021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037506-1CFA-C8DE-8D90-F1EC61727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79808-1B03-4A4B-BFDB-50660EBA92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224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51846F1-8E83-092E-FFA1-0B630C0088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7428AF2-38C2-C0DC-FE3D-DA4E1AF8DF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1C8CB-3C60-1D9F-E555-D9884842A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27AFF-71FC-EDB5-14D5-0951D12D8F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CB4C3-D15E-33E9-815B-2243AB828D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521822-5422-45F0-82C2-F791D9522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1BC2F0-3E59-6852-C795-C5B7F2B74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4480"/>
            <a:ext cx="9144000" cy="3989040"/>
          </a:xfrm>
        </p:spPr>
        <p:txBody>
          <a:bodyPr/>
          <a:lstStyle/>
          <a:p>
            <a:r>
              <a:rPr lang="en-AU" altLang="en-US" sz="2400" dirty="0">
                <a:latin typeface="+mn-lt"/>
              </a:rPr>
              <a:t>Verse 1</a:t>
            </a:r>
          </a:p>
          <a:p>
            <a:r>
              <a:rPr lang="en-AU" altLang="en-US" sz="4000" dirty="0">
                <a:latin typeface="+mn-lt"/>
              </a:rPr>
              <a:t>Angels, from the realms of Glory,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Wing your flight o'er all the earth: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Ye, who sang creation's story,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Now proclaim Messiah's birth.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Come and worship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 err="1">
                <a:latin typeface="+mn-lt"/>
              </a:rPr>
              <a:t>Worship</a:t>
            </a:r>
            <a:r>
              <a:rPr lang="en-AU" altLang="en-US" sz="4000" dirty="0">
                <a:latin typeface="+mn-lt"/>
              </a:rPr>
              <a:t> Christ, the new‑born King.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047B908-FCD5-0283-788E-DDF764F673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701008"/>
          </a:xfrm>
        </p:spPr>
        <p:txBody>
          <a:bodyPr/>
          <a:lstStyle/>
          <a:p>
            <a:r>
              <a:rPr lang="en-AU" altLang="en-US" dirty="0">
                <a:latin typeface="+mn-lt"/>
              </a:rPr>
              <a:t>Verse 2 </a:t>
            </a:r>
            <a:br>
              <a:rPr lang="en-AU" altLang="en-US" sz="3600" dirty="0">
                <a:latin typeface="+mn-lt"/>
              </a:rPr>
            </a:br>
            <a:r>
              <a:rPr lang="en-AU" altLang="en-US" sz="4000" dirty="0">
                <a:latin typeface="+mn-lt"/>
              </a:rPr>
              <a:t>Shepherds in the field abiding,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Watching o'er your flocks by night,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God with man is now residing;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Yonder shines the infant light.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Come and worship,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Worship Christ, the new‑born King.</a:t>
            </a:r>
            <a:br>
              <a:rPr lang="en-AU" altLang="en-US" sz="2400" dirty="0">
                <a:latin typeface="+mn-lt"/>
              </a:rPr>
            </a:br>
            <a:endParaRPr lang="en-A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0121499-3866-475D-AA25-E997038A44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5520" y="1659572"/>
            <a:ext cx="9144000" cy="3538856"/>
          </a:xfrm>
        </p:spPr>
        <p:txBody>
          <a:bodyPr/>
          <a:lstStyle/>
          <a:p>
            <a:r>
              <a:rPr lang="en-AU" altLang="en-US" sz="2000" dirty="0">
                <a:latin typeface="+mn-lt"/>
              </a:rPr>
              <a:t>Verse 3 </a:t>
            </a:r>
            <a:br>
              <a:rPr lang="en-AU" altLang="en-US" dirty="0">
                <a:latin typeface="+mn-lt"/>
              </a:rPr>
            </a:br>
            <a:r>
              <a:rPr lang="en-AU" altLang="en-US" sz="4000" dirty="0">
                <a:latin typeface="+mn-lt"/>
              </a:rPr>
              <a:t>Saints before the altar bending,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Watching long in hope and fear,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Suddenly the Lord, descending,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In his temple shall appear.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Come and worship,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Worship Christ, the new‑born King.</a:t>
            </a:r>
            <a:endParaRPr lang="en-AU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072295C-95AE-ACEE-B86F-E218DB07A3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4784"/>
            <a:ext cx="9144000" cy="3553933"/>
          </a:xfrm>
        </p:spPr>
        <p:txBody>
          <a:bodyPr/>
          <a:lstStyle/>
          <a:p>
            <a:r>
              <a:rPr lang="en-AU" altLang="en-US" sz="2000" dirty="0">
                <a:latin typeface="+mn-lt"/>
              </a:rPr>
              <a:t>Verse 4 </a:t>
            </a:r>
            <a:br>
              <a:rPr lang="en-AU" altLang="en-US" dirty="0">
                <a:latin typeface="+mn-lt"/>
              </a:rPr>
            </a:br>
            <a:r>
              <a:rPr lang="en-AU" altLang="en-US" sz="4000" dirty="0">
                <a:latin typeface="+mn-lt"/>
              </a:rPr>
              <a:t>Sinners moved by true repentance,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Doomed for guilt to endless pains,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Justice now revokes the sentence,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Mercy calls you, break your chains.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Come and worship,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Worship Christ, the new‑born King. </a:t>
            </a:r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8CD49EF-2239-BC2C-3673-DAA650A479F9}"/>
              </a:ext>
            </a:extLst>
          </p:cNvPr>
          <p:cNvSpPr/>
          <p:nvPr/>
        </p:nvSpPr>
        <p:spPr>
          <a:xfrm>
            <a:off x="263525" y="5661025"/>
            <a:ext cx="5651500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31669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Henry Thomas Smart | James Montgomery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231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75  Angels, from the realms of Glory, Wing your flight o'er all the earth: Ye, who sang creation's story, Now proclaim Messiah's birth. Come and worship Worship Christ, the new‑born King.</dc:title>
  <dc:creator>Perth Fortress Salvos</dc:creator>
  <cp:lastModifiedBy>Narelle Wheaton</cp:lastModifiedBy>
  <cp:revision>10</cp:revision>
  <dcterms:created xsi:type="dcterms:W3CDTF">1998-12-09T12:19:30Z</dcterms:created>
  <dcterms:modified xsi:type="dcterms:W3CDTF">2023-05-18T07:27:36Z</dcterms:modified>
</cp:coreProperties>
</file>